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350" y="5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01405f447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01405f447d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01405f447d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01405f447d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fc23e054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fc23e0540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1405f447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1405f447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01405f447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01405f447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01405f447d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01405f447d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01405f447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01405f447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01405f447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01405f447d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01405f447d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01405f447d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01405f447d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01405f447d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41207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825040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07512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00" y="2828380"/>
            <a:ext cx="5539371" cy="25663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673721" y="728440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7868" y="1960341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145752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4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543770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768695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975042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615895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22660"/>
            <a:ext cx="1314451" cy="4369594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004901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2886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9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03896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202408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24515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073400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790648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846585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346961"/>
            <a:ext cx="2550797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1116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522442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1"/>
            <a:ext cx="1141809" cy="177409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6000148" y="0"/>
            <a:ext cx="1202540" cy="857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6456759" y="4569649"/>
            <a:ext cx="745301" cy="5738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1176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316089"/>
            <a:ext cx="8346878" cy="13998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lvl="0"/>
            <a:r>
              <a:rPr lang="it" dirty="0"/>
              <a:t>Il Liceo Cavour tra cultura, storia e ambiente</a:t>
            </a:r>
            <a:endParaRPr dirty="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5139" y="1715911"/>
            <a:ext cx="5080000" cy="3337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538" y="152400"/>
            <a:ext cx="774693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40FF54E-EFAE-4D25-8851-1DBB15DDB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41124" y="522790"/>
            <a:ext cx="4814475" cy="415272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24063B6-D7ED-4316-AFCD-870817198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71233" y="522792"/>
            <a:ext cx="4814475" cy="415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8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>
            <a:spLocks noGrp="1"/>
          </p:cNvSpPr>
          <p:nvPr>
            <p:ph type="title"/>
          </p:nvPr>
        </p:nvSpPr>
        <p:spPr>
          <a:xfrm>
            <a:off x="311700" y="1365956"/>
            <a:ext cx="8504922" cy="20658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/>
              <a:t>Foto e realizzazione degli Studenti della II C </a:t>
            </a:r>
            <a:br>
              <a:rPr lang="it" b="1" dirty="0"/>
            </a:br>
            <a:r>
              <a:rPr lang="it" b="1" dirty="0"/>
              <a:t>(Educazione Civica per IRC 2021-22)</a:t>
            </a:r>
            <a:endParaRPr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21768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6568" y="152400"/>
            <a:ext cx="2724133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3100" y="152400"/>
            <a:ext cx="3130876" cy="211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3101" y="2354800"/>
            <a:ext cx="3130875" cy="263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075" y="67500"/>
            <a:ext cx="2591626" cy="192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9700" y="67496"/>
            <a:ext cx="3195726" cy="1927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8500" y="2101300"/>
            <a:ext cx="2446925" cy="28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133" y="2101300"/>
            <a:ext cx="3853066" cy="28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66625" y="2101297"/>
            <a:ext cx="2167350" cy="28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01425" y="67500"/>
            <a:ext cx="2764876" cy="192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60900" cy="20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3125" y="180700"/>
            <a:ext cx="2760900" cy="20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375475"/>
            <a:ext cx="3487500" cy="261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9000" y="152400"/>
            <a:ext cx="3019674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92300" y="2375475"/>
            <a:ext cx="1961718" cy="2615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125" y="84900"/>
            <a:ext cx="3385076" cy="23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5850" y="2977725"/>
            <a:ext cx="3049324" cy="213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125" y="2571750"/>
            <a:ext cx="3385076" cy="2538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55850" y="84900"/>
            <a:ext cx="4964376" cy="28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54700" y="2977725"/>
            <a:ext cx="1865526" cy="2132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650" y="152400"/>
            <a:ext cx="3512424" cy="231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3325" y="2646725"/>
            <a:ext cx="2653100" cy="234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646726"/>
            <a:ext cx="3122576" cy="2341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6900" y="2646725"/>
            <a:ext cx="2794500" cy="234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44450" y="152400"/>
            <a:ext cx="3587000" cy="231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9175" y="152400"/>
            <a:ext cx="2274099" cy="284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4875" y="152400"/>
            <a:ext cx="3706900" cy="284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800" y="3091750"/>
            <a:ext cx="2587952" cy="189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05386" y="3091750"/>
            <a:ext cx="2522755" cy="189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83773" y="3091750"/>
            <a:ext cx="2532448" cy="189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4000" y="152400"/>
            <a:ext cx="2587950" cy="284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93425"/>
            <a:ext cx="8839201" cy="3756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02250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7050" y="152400"/>
            <a:ext cx="3784550" cy="214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7050" y="2426725"/>
            <a:ext cx="3784550" cy="256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25</Words>
  <Application>Microsoft Office PowerPoint</Application>
  <PresentationFormat>Presentazione su schermo (16:9)</PresentationFormat>
  <Paragraphs>2</Paragraphs>
  <Slides>12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Ione</vt:lpstr>
      <vt:lpstr>Il Liceo Cavour tra cultura, storia e ambiente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Foto e realizzazione degli Studenti della II C  (Educazione Civica per IRC 2021-22)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Liceo Cavour tra cultura, storia e ambiente</dc:title>
  <dc:creator>cetsy</dc:creator>
  <cp:lastModifiedBy> </cp:lastModifiedBy>
  <cp:revision>1</cp:revision>
  <dcterms:modified xsi:type="dcterms:W3CDTF">2021-12-06T12:27:55Z</dcterms:modified>
</cp:coreProperties>
</file>